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7"/>
  </p:notesMasterIdLst>
  <p:sldIdLst>
    <p:sldId id="257" r:id="rId2"/>
    <p:sldId id="271" r:id="rId3"/>
    <p:sldId id="272" r:id="rId4"/>
    <p:sldId id="273" r:id="rId5"/>
    <p:sldId id="27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98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711" autoAdjust="0"/>
  </p:normalViewPr>
  <p:slideViewPr>
    <p:cSldViewPr snapToGrid="0">
      <p:cViewPr varScale="1">
        <p:scale>
          <a:sx n="95" d="100"/>
          <a:sy n="95" d="100"/>
        </p:scale>
        <p:origin x="3259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341AB-B3B8-4032-BF94-C32A458D32FF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AE684-BFAB-4BF0-A42B-2F9773678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3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https://www.cloudskillsboost.google/paths/183/course_templates/542/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https://www.cloudskillsboost.google/course_templates/981/labs/514648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774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10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0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45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8730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597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76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4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79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57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2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09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92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6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0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70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1283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370" y="5545441"/>
            <a:ext cx="1303506" cy="130350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ADA993A-F574-F601-A004-A5125D7D3616}"/>
              </a:ext>
            </a:extLst>
          </p:cNvPr>
          <p:cNvGrpSpPr/>
          <p:nvPr/>
        </p:nvGrpSpPr>
        <p:grpSpPr>
          <a:xfrm>
            <a:off x="7523151" y="1557406"/>
            <a:ext cx="4476190" cy="3639561"/>
            <a:chOff x="5905653" y="1076271"/>
            <a:chExt cx="4476190" cy="363956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79F77D-46EA-ADF7-4F9C-BF01E3A23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5653" y="1182499"/>
              <a:ext cx="4476190" cy="3533333"/>
            </a:xfrm>
            <a:prstGeom prst="rect">
              <a:avLst/>
            </a:prstGeom>
          </p:spPr>
        </p:pic>
        <p:pic>
          <p:nvPicPr>
            <p:cNvPr id="1026" name="Picture 2" descr="Google Cloud&quot; Icon - Download for free – Iconduck">
              <a:extLst>
                <a:ext uri="{FF2B5EF4-FFF2-40B4-BE49-F238E27FC236}">
                  <a16:creationId xmlns:a16="http://schemas.microsoft.com/office/drawing/2014/main" id="{C7A45449-4FAC-564E-3D8A-0242116016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79971" y="1076271"/>
              <a:ext cx="2163777" cy="173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7762E795-BEAB-7F5A-E630-F6C5BBFBAF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7839" y="1539917"/>
            <a:ext cx="5288738" cy="351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817A65-9888-8727-504F-9E0E0FF08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475" y="0"/>
            <a:ext cx="64430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049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EF3E12-6D91-F1FC-C9F9-17FA0C9C8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461" y="1054769"/>
            <a:ext cx="9725079" cy="474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910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1409F7-296A-4754-85DD-642226777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158" y="1491916"/>
            <a:ext cx="10104588" cy="328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698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DF4B5C-AC0C-B97A-A293-41181DAC3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557" y="676747"/>
            <a:ext cx="9632885" cy="55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710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10437</TotalTime>
  <Words>37</Words>
  <Application>Microsoft Office PowerPoint</Application>
  <PresentationFormat>Widescreen</PresentationFormat>
  <Paragraphs>4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Zain Naboulsi</dc:creator>
  <cp:lastModifiedBy>Zain Naboulsi</cp:lastModifiedBy>
  <cp:revision>3</cp:revision>
  <dcterms:created xsi:type="dcterms:W3CDTF">2024-06-30T01:37:58Z</dcterms:created>
  <dcterms:modified xsi:type="dcterms:W3CDTF">2024-12-22T16:58:45Z</dcterms:modified>
</cp:coreProperties>
</file>

<file path=docProps/thumbnail.jpeg>
</file>